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76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3025-9E10-2C41-B1A9-985AA4ADD331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57F8-2319-FA4E-B74A-157EAAF85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559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3025-9E10-2C41-B1A9-985AA4ADD331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57F8-2319-FA4E-B74A-157EAAF85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57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3025-9E10-2C41-B1A9-985AA4ADD331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57F8-2319-FA4E-B74A-157EAAF85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390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3025-9E10-2C41-B1A9-985AA4ADD331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57F8-2319-FA4E-B74A-157EAAF85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50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3025-9E10-2C41-B1A9-985AA4ADD331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57F8-2319-FA4E-B74A-157EAAF85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867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3025-9E10-2C41-B1A9-985AA4ADD331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57F8-2319-FA4E-B74A-157EAAF85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914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3025-9E10-2C41-B1A9-985AA4ADD331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57F8-2319-FA4E-B74A-157EAAF85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109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3025-9E10-2C41-B1A9-985AA4ADD331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57F8-2319-FA4E-B74A-157EAAF85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35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3025-9E10-2C41-B1A9-985AA4ADD331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57F8-2319-FA4E-B74A-157EAAF85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58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3025-9E10-2C41-B1A9-985AA4ADD331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57F8-2319-FA4E-B74A-157EAAF85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974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A3025-9E10-2C41-B1A9-985AA4ADD331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E57F8-2319-FA4E-B74A-157EAAF85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87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A3025-9E10-2C41-B1A9-985AA4ADD331}" type="datetimeFigureOut">
              <a:rPr lang="en-US" smtClean="0"/>
              <a:t>9/6/2016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E57F8-2319-FA4E-B74A-157EAAF85B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289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430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764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Office PowerPoint</Application>
  <PresentationFormat>Předvádění na obrazovce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Prezentace aplikace PowerPoint</vt:lpstr>
      <vt:lpstr>Prezentace aplikace PowerPoint</vt:lpstr>
    </vt:vector>
  </TitlesOfParts>
  <Company>TAH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Vítězslav Hamaďák</dc:creator>
  <cp:lastModifiedBy>Vojtech Duda</cp:lastModifiedBy>
  <cp:revision>4</cp:revision>
  <dcterms:created xsi:type="dcterms:W3CDTF">2015-06-09T11:14:18Z</dcterms:created>
  <dcterms:modified xsi:type="dcterms:W3CDTF">2016-09-06T14:19:05Z</dcterms:modified>
</cp:coreProperties>
</file>